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2" r:id="rId3"/>
    <p:sldId id="269" r:id="rId4"/>
    <p:sldId id="261" r:id="rId5"/>
    <p:sldId id="256" r:id="rId6"/>
    <p:sldId id="257" r:id="rId7"/>
    <p:sldId id="258" r:id="rId8"/>
    <p:sldId id="259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9C53-F9B9-EA48-A685-7DDCC02114C3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3AB6-7219-4346-ABCE-9573C9679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5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9C53-F9B9-EA48-A685-7DDCC02114C3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3AB6-7219-4346-ABCE-9573C9679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9C53-F9B9-EA48-A685-7DDCC02114C3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3AB6-7219-4346-ABCE-9573C9679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6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9C53-F9B9-EA48-A685-7DDCC02114C3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3AB6-7219-4346-ABCE-9573C9679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3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9C53-F9B9-EA48-A685-7DDCC02114C3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3AB6-7219-4346-ABCE-9573C9679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3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9C53-F9B9-EA48-A685-7DDCC02114C3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3AB6-7219-4346-ABCE-9573C9679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9C53-F9B9-EA48-A685-7DDCC02114C3}" type="datetimeFigureOut">
              <a:rPr lang="en-US" smtClean="0"/>
              <a:t>8/9/16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3AB6-7219-4346-ABCE-9573C9679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9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9C53-F9B9-EA48-A685-7DDCC02114C3}" type="datetimeFigureOut">
              <a:rPr lang="en-US" smtClean="0"/>
              <a:t>8/9/16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3AB6-7219-4346-ABCE-9573C9679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9C53-F9B9-EA48-A685-7DDCC02114C3}" type="datetimeFigureOut">
              <a:rPr lang="en-US" smtClean="0"/>
              <a:t>8/9/16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3AB6-7219-4346-ABCE-9573C9679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9C53-F9B9-EA48-A685-7DDCC02114C3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3AB6-7219-4346-ABCE-9573C9679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5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9C53-F9B9-EA48-A685-7DDCC02114C3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3AB6-7219-4346-ABCE-9573C9679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1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F9C53-F9B9-EA48-A685-7DDCC02114C3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23AB6-7219-4346-ABCE-9573C9679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1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2204"/>
          </a:xfrm>
        </p:spPr>
        <p:txBody>
          <a:bodyPr/>
          <a:lstStyle/>
          <a:p>
            <a:r>
              <a:rPr lang="en-US" dirty="0" smtClean="0"/>
              <a:t>Simple </a:t>
            </a:r>
            <a:r>
              <a:rPr lang="en-US" dirty="0" smtClean="0"/>
              <a:t>Ways</a:t>
            </a:r>
            <a:br>
              <a:rPr lang="en-US" dirty="0" smtClean="0"/>
            </a:br>
            <a:r>
              <a:rPr lang="en-US" dirty="0" smtClean="0"/>
              <a:t>to Make Jesus </a:t>
            </a:r>
            <a:br>
              <a:rPr lang="en-US" dirty="0" smtClean="0"/>
            </a:br>
            <a:r>
              <a:rPr lang="en-US" dirty="0" smtClean="0"/>
              <a:t>“Findable” to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15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Hand out this flier.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7" y="1350209"/>
            <a:ext cx="8844656" cy="513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859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4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T-shirts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600"/>
            <a:ext cx="9144000" cy="537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5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ideas here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095500"/>
            <a:ext cx="78613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7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147053"/>
            <a:ext cx="4568801" cy="628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528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815" y="0"/>
            <a:ext cx="4818661" cy="6697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40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74" y="564814"/>
            <a:ext cx="7499684" cy="56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9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85" y="1149684"/>
            <a:ext cx="8279335" cy="46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0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9994"/>
          </a:xfrm>
        </p:spPr>
        <p:txBody>
          <a:bodyPr/>
          <a:lstStyle/>
          <a:p>
            <a:r>
              <a:rPr lang="en-US" i="1" dirty="0" smtClean="0"/>
              <a:t>“I took 3 cards, and had 3 conversations today. </a:t>
            </a:r>
            <a:br>
              <a:rPr lang="en-US" i="1" dirty="0" smtClean="0"/>
            </a:br>
            <a:r>
              <a:rPr lang="en-US" i="1" dirty="0" smtClean="0"/>
              <a:t>It was so easy!!”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3677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85"/>
            <a:ext cx="8229600" cy="63441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Enter in search box: business cards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84" y="935788"/>
            <a:ext cx="6649453" cy="5762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08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5" y="965105"/>
            <a:ext cx="5413543" cy="3638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579" y="4117474"/>
            <a:ext cx="4230645" cy="2453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697" y="494631"/>
            <a:ext cx="3219549" cy="187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6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147" y="274638"/>
            <a:ext cx="2136274" cy="60887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iPhone and Android app stores.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Search:  Every Student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779" y="0"/>
            <a:ext cx="3389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05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40</Words>
  <Application>Microsoft Macintosh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Simple Ways to Make Jesus  “Findable” to others.</vt:lpstr>
      <vt:lpstr>PowerPoint Presentation</vt:lpstr>
      <vt:lpstr>PowerPoint Presentation</vt:lpstr>
      <vt:lpstr>PowerPoint Presentation</vt:lpstr>
      <vt:lpstr>PowerPoint Presentation</vt:lpstr>
      <vt:lpstr>“I took 3 cards, and had 3 conversations today.  It was so easy!!”</vt:lpstr>
      <vt:lpstr>Enter in search box: business cards</vt:lpstr>
      <vt:lpstr>PowerPoint Presentation</vt:lpstr>
      <vt:lpstr>In iPhone and Android app stores.   Search:  Every Student</vt:lpstr>
      <vt:lpstr>Hand out this flier. </vt:lpstr>
      <vt:lpstr>T-shirts</vt:lpstr>
      <vt:lpstr>More ideas here…</vt:lpstr>
    </vt:vector>
  </TitlesOfParts>
  <Company>Cru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Adamson</dc:creator>
  <cp:lastModifiedBy>Marilyn Adamson</cp:lastModifiedBy>
  <cp:revision>10</cp:revision>
  <dcterms:created xsi:type="dcterms:W3CDTF">2016-08-04T13:54:30Z</dcterms:created>
  <dcterms:modified xsi:type="dcterms:W3CDTF">2016-08-10T01:49:05Z</dcterms:modified>
</cp:coreProperties>
</file>